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9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104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7416-0C4C-427E-A3D5-6BE168FCA76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B272-5AD4-41A3-9A21-0266BDA3B7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1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7416-0C4C-427E-A3D5-6BE168FCA76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B272-5AD4-41A3-9A21-0266BDA3B7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4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7416-0C4C-427E-A3D5-6BE168FCA76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B272-5AD4-41A3-9A21-0266BDA3B7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6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7416-0C4C-427E-A3D5-6BE168FCA76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B272-5AD4-41A3-9A21-0266BDA3B7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7416-0C4C-427E-A3D5-6BE168FCA76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B272-5AD4-41A3-9A21-0266BDA3B7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7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7416-0C4C-427E-A3D5-6BE168FCA76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B272-5AD4-41A3-9A21-0266BDA3B7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6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7416-0C4C-427E-A3D5-6BE168FCA76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B272-5AD4-41A3-9A21-0266BDA3B7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05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7416-0C4C-427E-A3D5-6BE168FCA76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B272-5AD4-41A3-9A21-0266BDA3B7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51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7416-0C4C-427E-A3D5-6BE168FCA76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B272-5AD4-41A3-9A21-0266BDA3B7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4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7416-0C4C-427E-A3D5-6BE168FCA76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B272-5AD4-41A3-9A21-0266BDA3B7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8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7416-0C4C-427E-A3D5-6BE168FCA76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B272-5AD4-41A3-9A21-0266BDA3B7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08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CF7416-0C4C-427E-A3D5-6BE168FCA76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86B272-5AD4-41A3-9A21-0266BDA3B7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43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ine.moysan@stellantis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B26636AE-7106-D4AE-88FF-FE7E7243C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7" y="154983"/>
            <a:ext cx="3089326" cy="1544663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341168D-FA89-FFAF-F3BD-68E85932C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137864"/>
              </p:ext>
            </p:extLst>
          </p:nvPr>
        </p:nvGraphicFramePr>
        <p:xfrm>
          <a:off x="667934" y="3429000"/>
          <a:ext cx="8570132" cy="3053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0777">
                  <a:extLst>
                    <a:ext uri="{9D8B030D-6E8A-4147-A177-3AD203B41FA5}">
                      <a16:colId xmlns:a16="http://schemas.microsoft.com/office/drawing/2014/main" val="3634736243"/>
                    </a:ext>
                  </a:extLst>
                </a:gridCol>
                <a:gridCol w="1604289">
                  <a:extLst>
                    <a:ext uri="{9D8B030D-6E8A-4147-A177-3AD203B41FA5}">
                      <a16:colId xmlns:a16="http://schemas.microsoft.com/office/drawing/2014/main" val="2777781343"/>
                    </a:ext>
                  </a:extLst>
                </a:gridCol>
                <a:gridCol w="2680993">
                  <a:extLst>
                    <a:ext uri="{9D8B030D-6E8A-4147-A177-3AD203B41FA5}">
                      <a16:colId xmlns:a16="http://schemas.microsoft.com/office/drawing/2014/main" val="452243716"/>
                    </a:ext>
                  </a:extLst>
                </a:gridCol>
                <a:gridCol w="1604073">
                  <a:extLst>
                    <a:ext uri="{9D8B030D-6E8A-4147-A177-3AD203B41FA5}">
                      <a16:colId xmlns:a16="http://schemas.microsoft.com/office/drawing/2014/main" val="18108745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noProof="0" dirty="0">
                          <a:latin typeface="Lato" panose="020F0502020204030203" pitchFamily="34" charset="0"/>
                        </a:rPr>
                        <a:t>Départ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noProof="0" dirty="0">
                          <a:latin typeface="Lato" panose="020F0502020204030203" pitchFamily="34" charset="0"/>
                        </a:rPr>
                        <a:t>Retour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05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noProof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noProof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1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Kilométrage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noProof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Kilométrage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noProof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95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Niveau d’essence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Niveau d’essence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425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Voyant AdBlue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800" noProof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Voyant AdBlue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800" noProof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31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Lave glace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Oui / 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Lave glace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Oui / 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94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Nettoyage intérieur fait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Oui / 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Nettoyage intérieur fait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Oui / 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58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Nettoyage extérieur fait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Oui / 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Nettoyage extérieur fait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latin typeface="Lato" panose="020F0502020204030203" pitchFamily="34" charset="0"/>
                        </a:rPr>
                        <a:t>Oui / 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82326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FA643E0E-9E84-7767-A270-FAA383004583}"/>
              </a:ext>
            </a:extLst>
          </p:cNvPr>
          <p:cNvSpPr txBox="1">
            <a:spLocks/>
          </p:cNvSpPr>
          <p:nvPr/>
        </p:nvSpPr>
        <p:spPr>
          <a:xfrm>
            <a:off x="3248183" y="879146"/>
            <a:ext cx="6229250" cy="8984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rgbClr val="0C9FC7"/>
                </a:solidFill>
                <a:latin typeface="Lato" panose="020F0502020204030203" pitchFamily="34" charset="0"/>
              </a:rPr>
              <a:t>Départ / Retour  VEHICULE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77934DB-3082-5EBC-1F6D-F19A20753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930092"/>
              </p:ext>
            </p:extLst>
          </p:nvPr>
        </p:nvGraphicFramePr>
        <p:xfrm>
          <a:off x="1229659" y="1632001"/>
          <a:ext cx="6604000" cy="16410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83288">
                  <a:extLst>
                    <a:ext uri="{9D8B030D-6E8A-4147-A177-3AD203B41FA5}">
                      <a16:colId xmlns:a16="http://schemas.microsoft.com/office/drawing/2014/main" val="804510027"/>
                    </a:ext>
                  </a:extLst>
                </a:gridCol>
                <a:gridCol w="4920712">
                  <a:extLst>
                    <a:ext uri="{9D8B030D-6E8A-4147-A177-3AD203B41FA5}">
                      <a16:colId xmlns:a16="http://schemas.microsoft.com/office/drawing/2014/main" val="277703270"/>
                    </a:ext>
                  </a:extLst>
                </a:gridCol>
              </a:tblGrid>
              <a:tr h="406021">
                <a:tc>
                  <a:txBody>
                    <a:bodyPr/>
                    <a:lstStyle/>
                    <a:p>
                      <a:r>
                        <a:rPr lang="fr-FR" sz="1800" b="0" dirty="0">
                          <a:latin typeface="Lato" panose="020F0502020204030203" pitchFamily="34" charset="0"/>
                        </a:rPr>
                        <a:t>Conducteur </a:t>
                      </a:r>
                      <a:endParaRPr lang="en-GB" sz="1800" b="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932280"/>
                  </a:ext>
                </a:extLst>
              </a:tr>
              <a:tr h="411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Lato" panose="020F0502020204030203" pitchFamily="34" charset="0"/>
                        </a:rPr>
                        <a:t>Destination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9FC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9FC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952826"/>
                  </a:ext>
                </a:extLst>
              </a:tr>
              <a:tr h="411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Lato" panose="020F0502020204030203" pitchFamily="34" charset="0"/>
                        </a:rPr>
                        <a:t>Section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032191"/>
                  </a:ext>
                </a:extLst>
              </a:tr>
              <a:tr h="411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Lato" panose="020F0502020204030203" pitchFamily="34" charset="0"/>
                        </a:rPr>
                        <a:t>Véhicule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Lato" panose="020F0502020204030203" pitchFamily="34" charset="0"/>
                        </a:rPr>
                        <a:t>                                       </a:t>
                      </a:r>
                      <a:r>
                        <a:rPr lang="en-GB" sz="1800" b="0" dirty="0" err="1">
                          <a:latin typeface="Lato" panose="020F0502020204030203" pitchFamily="34" charset="0"/>
                        </a:rPr>
                        <a:t>Immat</a:t>
                      </a:r>
                      <a:r>
                        <a:rPr lang="en-GB" sz="1800" b="0" dirty="0">
                          <a:latin typeface="Lato" panose="020F0502020204030203" pitchFamily="34" charset="0"/>
                        </a:rPr>
                        <a:t>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2795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7F4E142C-B6CA-B221-F5D3-617DC6EDF14B}"/>
              </a:ext>
            </a:extLst>
          </p:cNvPr>
          <p:cNvSpPr txBox="1"/>
          <p:nvPr/>
        </p:nvSpPr>
        <p:spPr>
          <a:xfrm>
            <a:off x="4953000" y="278025"/>
            <a:ext cx="4774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Lato" panose="020F0502020204030203" pitchFamily="34" charset="0"/>
                <a:hlinkClick r:id="rId3"/>
              </a:rPr>
              <a:t>Dossier à retourner à </a:t>
            </a:r>
            <a:r>
              <a:rPr lang="en-GB" sz="1400" dirty="0">
                <a:latin typeface="Lato" panose="020F0502020204030203" pitchFamily="34" charset="0"/>
                <a:hlinkClick r:id="rId3"/>
              </a:rPr>
              <a:t>carine.moysan@stellantis.com</a:t>
            </a:r>
            <a:endParaRPr lang="en-GB" sz="14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3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B7193443-3A65-200A-DA54-5F6BAB99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7" y="154984"/>
            <a:ext cx="2584343" cy="12921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A1E551B-93FD-EDC8-CF44-9E22FAD1CA89}"/>
              </a:ext>
            </a:extLst>
          </p:cNvPr>
          <p:cNvSpPr txBox="1"/>
          <p:nvPr/>
        </p:nvSpPr>
        <p:spPr>
          <a:xfrm>
            <a:off x="3248182" y="444529"/>
            <a:ext cx="3409636" cy="461665"/>
          </a:xfrm>
          <a:prstGeom prst="rect">
            <a:avLst/>
          </a:prstGeom>
          <a:solidFill>
            <a:srgbClr val="0C9F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Lato" panose="020F0502020204030203" pitchFamily="34" charset="0"/>
              </a:rPr>
              <a:t>Photos Départ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D0E319-7612-E365-4F03-D3BB585BB020}"/>
              </a:ext>
            </a:extLst>
          </p:cNvPr>
          <p:cNvSpPr txBox="1"/>
          <p:nvPr/>
        </p:nvSpPr>
        <p:spPr>
          <a:xfrm>
            <a:off x="3695779" y="1035720"/>
            <a:ext cx="251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Date 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6CC787-ED3C-CAD3-3761-2630197B885C}"/>
              </a:ext>
            </a:extLst>
          </p:cNvPr>
          <p:cNvSpPr/>
          <p:nvPr/>
        </p:nvSpPr>
        <p:spPr>
          <a:xfrm>
            <a:off x="1355995" y="1643178"/>
            <a:ext cx="3154871" cy="4328251"/>
          </a:xfrm>
          <a:prstGeom prst="rect">
            <a:avLst/>
          </a:prstGeom>
          <a:noFill/>
          <a:ln w="28575">
            <a:solidFill>
              <a:srgbClr val="0C9F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A27029-8DC9-7057-6DDA-E33CF0FFAA92}"/>
              </a:ext>
            </a:extLst>
          </p:cNvPr>
          <p:cNvSpPr txBox="1"/>
          <p:nvPr/>
        </p:nvSpPr>
        <p:spPr>
          <a:xfrm>
            <a:off x="115591" y="6257507"/>
            <a:ext cx="96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Veuillez ajouter la photo du véhicule dans le cadre avec la vue correspondante (voir exemple)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B5F409-7146-B2C4-7C0C-8D5C93A0F59D}"/>
              </a:ext>
            </a:extLst>
          </p:cNvPr>
          <p:cNvSpPr txBox="1"/>
          <p:nvPr/>
        </p:nvSpPr>
        <p:spPr>
          <a:xfrm>
            <a:off x="1355995" y="1643179"/>
            <a:ext cx="34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 de face :</a:t>
            </a:r>
          </a:p>
        </p:txBody>
      </p:sp>
      <p:pic>
        <p:nvPicPr>
          <p:cNvPr id="8" name="Image 7" descr="Une image contenant véhicule, Véhicule terrestre, plein air, texte&#10;&#10;Description générée automatiquement">
            <a:extLst>
              <a:ext uri="{FF2B5EF4-FFF2-40B4-BE49-F238E27FC236}">
                <a16:creationId xmlns:a16="http://schemas.microsoft.com/office/drawing/2014/main" id="{63E8CE7F-CE57-01DC-45A1-D07670BBB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94" y="1884705"/>
            <a:ext cx="669784" cy="8928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749C65A-F172-057E-2987-7DC11EE2EB15}"/>
              </a:ext>
            </a:extLst>
          </p:cNvPr>
          <p:cNvSpPr txBox="1"/>
          <p:nvPr/>
        </p:nvSpPr>
        <p:spPr>
          <a:xfrm>
            <a:off x="3509281" y="1607538"/>
            <a:ext cx="1077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(exemple) 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89BA1A-5A15-7036-B134-F0749E6214DD}"/>
              </a:ext>
            </a:extLst>
          </p:cNvPr>
          <p:cNvSpPr/>
          <p:nvPr/>
        </p:nvSpPr>
        <p:spPr>
          <a:xfrm>
            <a:off x="5395134" y="1643178"/>
            <a:ext cx="3154871" cy="4328251"/>
          </a:xfrm>
          <a:prstGeom prst="rect">
            <a:avLst/>
          </a:prstGeom>
          <a:noFill/>
          <a:ln w="28575">
            <a:solidFill>
              <a:srgbClr val="0C9F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4203443-08D3-6DF2-D7E4-A1212B99785C}"/>
              </a:ext>
            </a:extLst>
          </p:cNvPr>
          <p:cNvSpPr txBox="1"/>
          <p:nvPr/>
        </p:nvSpPr>
        <p:spPr>
          <a:xfrm>
            <a:off x="5408744" y="1650522"/>
            <a:ext cx="34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 arrière :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1EBDAB-03B1-731E-C785-029811B584CE}"/>
              </a:ext>
            </a:extLst>
          </p:cNvPr>
          <p:cNvSpPr txBox="1"/>
          <p:nvPr/>
        </p:nvSpPr>
        <p:spPr>
          <a:xfrm>
            <a:off x="7601679" y="1626669"/>
            <a:ext cx="103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(exemple) </a:t>
            </a:r>
          </a:p>
        </p:txBody>
      </p:sp>
      <p:pic>
        <p:nvPicPr>
          <p:cNvPr id="19" name="Image 18" descr="Une image contenant texte, camionnette, véhicule, transport&#10;&#10;Description générée automatiquement">
            <a:extLst>
              <a:ext uri="{FF2B5EF4-FFF2-40B4-BE49-F238E27FC236}">
                <a16:creationId xmlns:a16="http://schemas.microsoft.com/office/drawing/2014/main" id="{44EECA61-6D79-1E1A-9CAA-D40320792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27" y="1915315"/>
            <a:ext cx="623707" cy="8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1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B7193443-3A65-200A-DA54-5F6BAB99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7" y="154984"/>
            <a:ext cx="2584343" cy="12921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A27029-8DC9-7057-6DDA-E33CF0FFAA92}"/>
              </a:ext>
            </a:extLst>
          </p:cNvPr>
          <p:cNvSpPr txBox="1"/>
          <p:nvPr/>
        </p:nvSpPr>
        <p:spPr>
          <a:xfrm>
            <a:off x="115591" y="6257507"/>
            <a:ext cx="96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Veuillez ajouter la photo du véhicule dans le cadre avec la vue correspondante (voir exemple)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89BA1A-5A15-7036-B134-F0749E6214DD}"/>
              </a:ext>
            </a:extLst>
          </p:cNvPr>
          <p:cNvSpPr/>
          <p:nvPr/>
        </p:nvSpPr>
        <p:spPr>
          <a:xfrm>
            <a:off x="5101173" y="1695214"/>
            <a:ext cx="4356000" cy="4328251"/>
          </a:xfrm>
          <a:prstGeom prst="rect">
            <a:avLst/>
          </a:prstGeom>
          <a:noFill/>
          <a:ln w="28575">
            <a:solidFill>
              <a:srgbClr val="0C9F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B9C7F5-A863-F2C6-C094-A16A07750F3F}"/>
              </a:ext>
            </a:extLst>
          </p:cNvPr>
          <p:cNvSpPr txBox="1"/>
          <p:nvPr/>
        </p:nvSpPr>
        <p:spPr>
          <a:xfrm>
            <a:off x="665357" y="1728728"/>
            <a:ext cx="34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 côté droit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94B6B5-431D-D7CF-F35C-D342BC4FDC66}"/>
              </a:ext>
            </a:extLst>
          </p:cNvPr>
          <p:cNvSpPr txBox="1"/>
          <p:nvPr/>
        </p:nvSpPr>
        <p:spPr>
          <a:xfrm>
            <a:off x="3675883" y="1665178"/>
            <a:ext cx="1188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(exemple)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4F603-6655-7D33-F7BA-C90B0D9A2B8B}"/>
              </a:ext>
            </a:extLst>
          </p:cNvPr>
          <p:cNvSpPr/>
          <p:nvPr/>
        </p:nvSpPr>
        <p:spPr>
          <a:xfrm>
            <a:off x="594555" y="1695579"/>
            <a:ext cx="4356000" cy="4328251"/>
          </a:xfrm>
          <a:prstGeom prst="rect">
            <a:avLst/>
          </a:prstGeom>
          <a:noFill/>
          <a:ln w="28575">
            <a:solidFill>
              <a:srgbClr val="0C9F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1EBDAB-03B1-731E-C785-029811B584CE}"/>
              </a:ext>
            </a:extLst>
          </p:cNvPr>
          <p:cNvSpPr txBox="1"/>
          <p:nvPr/>
        </p:nvSpPr>
        <p:spPr>
          <a:xfrm>
            <a:off x="8420152" y="1695214"/>
            <a:ext cx="103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(exemple) </a:t>
            </a:r>
          </a:p>
        </p:txBody>
      </p:sp>
      <p:pic>
        <p:nvPicPr>
          <p:cNvPr id="18" name="Image 17" descr="Une image contenant transport, véhicule, Véhicule terrestre, roue&#10;&#10;Description générée automatiquement">
            <a:extLst>
              <a:ext uri="{FF2B5EF4-FFF2-40B4-BE49-F238E27FC236}">
                <a16:creationId xmlns:a16="http://schemas.microsoft.com/office/drawing/2014/main" id="{8BC89E68-2F67-024B-778F-2F9B73414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68" y="1992086"/>
            <a:ext cx="1260224" cy="70887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A89D078-BC4D-F818-F398-2AB55ECF02CB}"/>
              </a:ext>
            </a:extLst>
          </p:cNvPr>
          <p:cNvSpPr txBox="1"/>
          <p:nvPr/>
        </p:nvSpPr>
        <p:spPr>
          <a:xfrm>
            <a:off x="3248182" y="444529"/>
            <a:ext cx="3409636" cy="461665"/>
          </a:xfrm>
          <a:prstGeom prst="rect">
            <a:avLst/>
          </a:prstGeom>
          <a:solidFill>
            <a:srgbClr val="0C9FC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GB" dirty="0"/>
              <a:t>Photos </a:t>
            </a:r>
            <a:r>
              <a:rPr lang="en-GB" dirty="0" err="1"/>
              <a:t>Départ</a:t>
            </a:r>
            <a:endParaRPr lang="en-GB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C88852D-5882-A74C-A8D8-A384AA3BD3C6}"/>
              </a:ext>
            </a:extLst>
          </p:cNvPr>
          <p:cNvSpPr txBox="1"/>
          <p:nvPr/>
        </p:nvSpPr>
        <p:spPr>
          <a:xfrm>
            <a:off x="5101173" y="1659717"/>
            <a:ext cx="237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 côté gauche</a:t>
            </a:r>
          </a:p>
        </p:txBody>
      </p:sp>
      <p:pic>
        <p:nvPicPr>
          <p:cNvPr id="23" name="Image 22" descr="Une image contenant transport, véhicule, Véhicule terrestre, roue&#10;&#10;Description générée automatiquement">
            <a:extLst>
              <a:ext uri="{FF2B5EF4-FFF2-40B4-BE49-F238E27FC236}">
                <a16:creationId xmlns:a16="http://schemas.microsoft.com/office/drawing/2014/main" id="{6D4CDFF4-A5B3-E7C5-8D27-C8C7C0554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1129" y="2005787"/>
            <a:ext cx="1260224" cy="70887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588C7C5-02D4-172B-6C4D-A7529A401510}"/>
              </a:ext>
            </a:extLst>
          </p:cNvPr>
          <p:cNvSpPr txBox="1"/>
          <p:nvPr/>
        </p:nvSpPr>
        <p:spPr>
          <a:xfrm>
            <a:off x="3695779" y="1035720"/>
            <a:ext cx="251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Date : </a:t>
            </a:r>
          </a:p>
        </p:txBody>
      </p:sp>
    </p:spTree>
    <p:extLst>
      <p:ext uri="{BB962C8B-B14F-4D97-AF65-F5344CB8AC3E}">
        <p14:creationId xmlns:p14="http://schemas.microsoft.com/office/powerpoint/2010/main" val="308256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B7193443-3A65-200A-DA54-5F6BAB99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7" y="154984"/>
            <a:ext cx="2584343" cy="12921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A27029-8DC9-7057-6DDA-E33CF0FFAA92}"/>
              </a:ext>
            </a:extLst>
          </p:cNvPr>
          <p:cNvSpPr txBox="1"/>
          <p:nvPr/>
        </p:nvSpPr>
        <p:spPr>
          <a:xfrm>
            <a:off x="115591" y="6257507"/>
            <a:ext cx="96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Veuillez ajouter la photo du véhicule dans le cadre avec la vue correspondante (voir exemple)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89BA1A-5A15-7036-B134-F0749E6214DD}"/>
              </a:ext>
            </a:extLst>
          </p:cNvPr>
          <p:cNvSpPr/>
          <p:nvPr/>
        </p:nvSpPr>
        <p:spPr>
          <a:xfrm>
            <a:off x="5101173" y="1695214"/>
            <a:ext cx="4356000" cy="4328251"/>
          </a:xfrm>
          <a:prstGeom prst="rect">
            <a:avLst/>
          </a:prstGeom>
          <a:noFill/>
          <a:ln w="28575">
            <a:solidFill>
              <a:srgbClr val="0C9F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B9C7F5-A863-F2C6-C094-A16A07750F3F}"/>
              </a:ext>
            </a:extLst>
          </p:cNvPr>
          <p:cNvSpPr txBox="1"/>
          <p:nvPr/>
        </p:nvSpPr>
        <p:spPr>
          <a:xfrm>
            <a:off x="594555" y="1713572"/>
            <a:ext cx="34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Biais côté conducteur avec rétro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94B6B5-431D-D7CF-F35C-D342BC4FDC66}"/>
              </a:ext>
            </a:extLst>
          </p:cNvPr>
          <p:cNvSpPr txBox="1"/>
          <p:nvPr/>
        </p:nvSpPr>
        <p:spPr>
          <a:xfrm>
            <a:off x="3825923" y="1674333"/>
            <a:ext cx="1188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(exemple)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4F603-6655-7D33-F7BA-C90B0D9A2B8B}"/>
              </a:ext>
            </a:extLst>
          </p:cNvPr>
          <p:cNvSpPr/>
          <p:nvPr/>
        </p:nvSpPr>
        <p:spPr>
          <a:xfrm>
            <a:off x="594555" y="1695579"/>
            <a:ext cx="4356000" cy="4328251"/>
          </a:xfrm>
          <a:prstGeom prst="rect">
            <a:avLst/>
          </a:prstGeom>
          <a:noFill/>
          <a:ln w="28575">
            <a:solidFill>
              <a:srgbClr val="0C9F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1EBDAB-03B1-731E-C785-029811B584CE}"/>
              </a:ext>
            </a:extLst>
          </p:cNvPr>
          <p:cNvSpPr txBox="1"/>
          <p:nvPr/>
        </p:nvSpPr>
        <p:spPr>
          <a:xfrm>
            <a:off x="8420152" y="1695214"/>
            <a:ext cx="103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(exemple)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A89D078-BC4D-F818-F398-2AB55ECF02CB}"/>
              </a:ext>
            </a:extLst>
          </p:cNvPr>
          <p:cNvSpPr txBox="1"/>
          <p:nvPr/>
        </p:nvSpPr>
        <p:spPr>
          <a:xfrm>
            <a:off x="3248182" y="444529"/>
            <a:ext cx="3409636" cy="461665"/>
          </a:xfrm>
          <a:prstGeom prst="rect">
            <a:avLst/>
          </a:prstGeom>
          <a:solidFill>
            <a:srgbClr val="0C9FC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GB" dirty="0"/>
              <a:t>Photos </a:t>
            </a:r>
            <a:r>
              <a:rPr lang="en-GB" dirty="0" err="1"/>
              <a:t>Départ</a:t>
            </a:r>
            <a:endParaRPr lang="en-GB" dirty="0"/>
          </a:p>
        </p:txBody>
      </p:sp>
      <p:pic>
        <p:nvPicPr>
          <p:cNvPr id="3" name="Image 2" descr="Une image contenant véhicule, plein air, Véhicule terrestre, transport&#10;&#10;Description générée automatiquement">
            <a:extLst>
              <a:ext uri="{FF2B5EF4-FFF2-40B4-BE49-F238E27FC236}">
                <a16:creationId xmlns:a16="http://schemas.microsoft.com/office/drawing/2014/main" id="{B94D9334-937A-C43C-CEE8-7812C262D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13" y="2015259"/>
            <a:ext cx="924098" cy="1232131"/>
          </a:xfrm>
          <a:prstGeom prst="rect">
            <a:avLst/>
          </a:prstGeom>
        </p:spPr>
      </p:pic>
      <p:pic>
        <p:nvPicPr>
          <p:cNvPr id="4" name="Image 3" descr="Une image contenant véhicule, transport, Véhicule terrestre, plein air&#10;&#10;Description générée automatiquement">
            <a:extLst>
              <a:ext uri="{FF2B5EF4-FFF2-40B4-BE49-F238E27FC236}">
                <a16:creationId xmlns:a16="http://schemas.microsoft.com/office/drawing/2014/main" id="{E4BEA9E1-5AD5-F5BE-B2D4-EF7A143DA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46" y="2015259"/>
            <a:ext cx="905957" cy="12079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714A82-A02E-BEA2-60D9-D35D3E1D2188}"/>
              </a:ext>
            </a:extLst>
          </p:cNvPr>
          <p:cNvSpPr txBox="1"/>
          <p:nvPr/>
        </p:nvSpPr>
        <p:spPr>
          <a:xfrm>
            <a:off x="5084075" y="1696982"/>
            <a:ext cx="34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Biais côté passager avec rétro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1D32D5-E83C-C9FB-EED0-FAD2EDE2C6D1}"/>
              </a:ext>
            </a:extLst>
          </p:cNvPr>
          <p:cNvSpPr txBox="1"/>
          <p:nvPr/>
        </p:nvSpPr>
        <p:spPr>
          <a:xfrm>
            <a:off x="3695779" y="1035720"/>
            <a:ext cx="251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Date : </a:t>
            </a:r>
          </a:p>
        </p:txBody>
      </p:sp>
    </p:spTree>
    <p:extLst>
      <p:ext uri="{BB962C8B-B14F-4D97-AF65-F5344CB8AC3E}">
        <p14:creationId xmlns:p14="http://schemas.microsoft.com/office/powerpoint/2010/main" val="124001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B7193443-3A65-200A-DA54-5F6BAB99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7" y="154984"/>
            <a:ext cx="2584343" cy="12921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A27029-8DC9-7057-6DDA-E33CF0FFAA92}"/>
              </a:ext>
            </a:extLst>
          </p:cNvPr>
          <p:cNvSpPr txBox="1"/>
          <p:nvPr/>
        </p:nvSpPr>
        <p:spPr>
          <a:xfrm>
            <a:off x="115591" y="6257507"/>
            <a:ext cx="96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Veuillez ajouter la photo du véhicule dans le cadre avec la vue correspondante (voir exemple)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B9C7F5-A863-F2C6-C094-A16A07750F3F}"/>
              </a:ext>
            </a:extLst>
          </p:cNvPr>
          <p:cNvSpPr txBox="1"/>
          <p:nvPr/>
        </p:nvSpPr>
        <p:spPr>
          <a:xfrm>
            <a:off x="594555" y="1713572"/>
            <a:ext cx="34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Intérieur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94B6B5-431D-D7CF-F35C-D342BC4FDC66}"/>
              </a:ext>
            </a:extLst>
          </p:cNvPr>
          <p:cNvSpPr txBox="1"/>
          <p:nvPr/>
        </p:nvSpPr>
        <p:spPr>
          <a:xfrm>
            <a:off x="8359361" y="1684956"/>
            <a:ext cx="1188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(exemple)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4F603-6655-7D33-F7BA-C90B0D9A2B8B}"/>
              </a:ext>
            </a:extLst>
          </p:cNvPr>
          <p:cNvSpPr/>
          <p:nvPr/>
        </p:nvSpPr>
        <p:spPr>
          <a:xfrm>
            <a:off x="594554" y="1695579"/>
            <a:ext cx="9026523" cy="4328251"/>
          </a:xfrm>
          <a:prstGeom prst="rect">
            <a:avLst/>
          </a:prstGeom>
          <a:noFill/>
          <a:ln w="28575">
            <a:solidFill>
              <a:srgbClr val="0C9F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A89D078-BC4D-F818-F398-2AB55ECF02CB}"/>
              </a:ext>
            </a:extLst>
          </p:cNvPr>
          <p:cNvSpPr txBox="1"/>
          <p:nvPr/>
        </p:nvSpPr>
        <p:spPr>
          <a:xfrm>
            <a:off x="3248182" y="444529"/>
            <a:ext cx="3409636" cy="461665"/>
          </a:xfrm>
          <a:prstGeom prst="rect">
            <a:avLst/>
          </a:prstGeom>
          <a:solidFill>
            <a:srgbClr val="0C9FC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GB" dirty="0"/>
              <a:t>Photos </a:t>
            </a:r>
            <a:r>
              <a:rPr lang="en-GB" dirty="0" err="1"/>
              <a:t>Départ</a:t>
            </a:r>
            <a:endParaRPr lang="en-GB" dirty="0"/>
          </a:p>
        </p:txBody>
      </p:sp>
      <p:pic>
        <p:nvPicPr>
          <p:cNvPr id="7" name="Image 6" descr="Une image contenant Housse pour siège de voiture, siège de voiture, voiture, Ceinture de sécurité&#10;&#10;Description générée automatiquement">
            <a:extLst>
              <a:ext uri="{FF2B5EF4-FFF2-40B4-BE49-F238E27FC236}">
                <a16:creationId xmlns:a16="http://schemas.microsoft.com/office/drawing/2014/main" id="{A23683AA-3704-9706-16CF-BA4DCB894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01" y="1982110"/>
            <a:ext cx="934352" cy="124580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D6977FE-D77C-1A54-B70A-6406A53371DD}"/>
              </a:ext>
            </a:extLst>
          </p:cNvPr>
          <p:cNvSpPr txBox="1"/>
          <p:nvPr/>
        </p:nvSpPr>
        <p:spPr>
          <a:xfrm>
            <a:off x="3695779" y="1035720"/>
            <a:ext cx="251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Date : </a:t>
            </a:r>
          </a:p>
        </p:txBody>
      </p:sp>
    </p:spTree>
    <p:extLst>
      <p:ext uri="{BB962C8B-B14F-4D97-AF65-F5344CB8AC3E}">
        <p14:creationId xmlns:p14="http://schemas.microsoft.com/office/powerpoint/2010/main" val="221840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B7193443-3A65-200A-DA54-5F6BAB99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7" y="154984"/>
            <a:ext cx="2584343" cy="12921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A1E551B-93FD-EDC8-CF44-9E22FAD1CA89}"/>
              </a:ext>
            </a:extLst>
          </p:cNvPr>
          <p:cNvSpPr txBox="1"/>
          <p:nvPr/>
        </p:nvSpPr>
        <p:spPr>
          <a:xfrm>
            <a:off x="3248182" y="444529"/>
            <a:ext cx="3409636" cy="461665"/>
          </a:xfrm>
          <a:prstGeom prst="rect">
            <a:avLst/>
          </a:prstGeom>
          <a:solidFill>
            <a:srgbClr val="0C9FC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GB" dirty="0"/>
              <a:t>Photos Retour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6CC787-ED3C-CAD3-3761-2630197B885C}"/>
              </a:ext>
            </a:extLst>
          </p:cNvPr>
          <p:cNvSpPr/>
          <p:nvPr/>
        </p:nvSpPr>
        <p:spPr>
          <a:xfrm>
            <a:off x="1355995" y="1643178"/>
            <a:ext cx="3154871" cy="4328251"/>
          </a:xfrm>
          <a:prstGeom prst="rect">
            <a:avLst/>
          </a:prstGeom>
          <a:noFill/>
          <a:ln w="28575">
            <a:solidFill>
              <a:srgbClr val="0C9F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A27029-8DC9-7057-6DDA-E33CF0FFAA92}"/>
              </a:ext>
            </a:extLst>
          </p:cNvPr>
          <p:cNvSpPr txBox="1"/>
          <p:nvPr/>
        </p:nvSpPr>
        <p:spPr>
          <a:xfrm>
            <a:off x="115591" y="6257507"/>
            <a:ext cx="96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Veuillez ajouter la photo du véhicule dans le cadre avec la vue correspondante (voir exemple)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B5F409-7146-B2C4-7C0C-8D5C93A0F59D}"/>
              </a:ext>
            </a:extLst>
          </p:cNvPr>
          <p:cNvSpPr txBox="1"/>
          <p:nvPr/>
        </p:nvSpPr>
        <p:spPr>
          <a:xfrm>
            <a:off x="1355995" y="1643179"/>
            <a:ext cx="34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 de face :</a:t>
            </a:r>
          </a:p>
        </p:txBody>
      </p:sp>
      <p:pic>
        <p:nvPicPr>
          <p:cNvPr id="8" name="Image 7" descr="Une image contenant véhicule, Véhicule terrestre, plein air, texte&#10;&#10;Description générée automatiquement">
            <a:extLst>
              <a:ext uri="{FF2B5EF4-FFF2-40B4-BE49-F238E27FC236}">
                <a16:creationId xmlns:a16="http://schemas.microsoft.com/office/drawing/2014/main" id="{63E8CE7F-CE57-01DC-45A1-D07670BBB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81" y="1915315"/>
            <a:ext cx="669784" cy="8928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749C65A-F172-057E-2987-7DC11EE2EB15}"/>
              </a:ext>
            </a:extLst>
          </p:cNvPr>
          <p:cNvSpPr txBox="1"/>
          <p:nvPr/>
        </p:nvSpPr>
        <p:spPr>
          <a:xfrm>
            <a:off x="3509281" y="1607538"/>
            <a:ext cx="1077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(exemple) 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89BA1A-5A15-7036-B134-F0749E6214DD}"/>
              </a:ext>
            </a:extLst>
          </p:cNvPr>
          <p:cNvSpPr/>
          <p:nvPr/>
        </p:nvSpPr>
        <p:spPr>
          <a:xfrm>
            <a:off x="5395134" y="1643178"/>
            <a:ext cx="3154871" cy="4328251"/>
          </a:xfrm>
          <a:prstGeom prst="rect">
            <a:avLst/>
          </a:prstGeom>
          <a:noFill/>
          <a:ln w="28575">
            <a:solidFill>
              <a:srgbClr val="0C9F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4203443-08D3-6DF2-D7E4-A1212B99785C}"/>
              </a:ext>
            </a:extLst>
          </p:cNvPr>
          <p:cNvSpPr txBox="1"/>
          <p:nvPr/>
        </p:nvSpPr>
        <p:spPr>
          <a:xfrm>
            <a:off x="5408744" y="1650522"/>
            <a:ext cx="34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 arrière :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1EBDAB-03B1-731E-C785-029811B584CE}"/>
              </a:ext>
            </a:extLst>
          </p:cNvPr>
          <p:cNvSpPr txBox="1"/>
          <p:nvPr/>
        </p:nvSpPr>
        <p:spPr>
          <a:xfrm>
            <a:off x="7601679" y="1626669"/>
            <a:ext cx="103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(exemple) </a:t>
            </a:r>
          </a:p>
        </p:txBody>
      </p:sp>
      <p:pic>
        <p:nvPicPr>
          <p:cNvPr id="19" name="Image 18" descr="Une image contenant texte, camionnette, véhicule, transport&#10;&#10;Description générée automatiquement">
            <a:extLst>
              <a:ext uri="{FF2B5EF4-FFF2-40B4-BE49-F238E27FC236}">
                <a16:creationId xmlns:a16="http://schemas.microsoft.com/office/drawing/2014/main" id="{44EECA61-6D79-1E1A-9CAA-D40320792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298" y="1889589"/>
            <a:ext cx="623707" cy="83160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911303D-B955-BC08-3EB7-806EAD9F77B7}"/>
              </a:ext>
            </a:extLst>
          </p:cNvPr>
          <p:cNvSpPr txBox="1"/>
          <p:nvPr/>
        </p:nvSpPr>
        <p:spPr>
          <a:xfrm>
            <a:off x="3695779" y="1035720"/>
            <a:ext cx="251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Date : </a:t>
            </a:r>
          </a:p>
        </p:txBody>
      </p:sp>
    </p:spTree>
    <p:extLst>
      <p:ext uri="{BB962C8B-B14F-4D97-AF65-F5344CB8AC3E}">
        <p14:creationId xmlns:p14="http://schemas.microsoft.com/office/powerpoint/2010/main" val="323182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B7193443-3A65-200A-DA54-5F6BAB99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7" y="154984"/>
            <a:ext cx="2584343" cy="12921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A27029-8DC9-7057-6DDA-E33CF0FFAA92}"/>
              </a:ext>
            </a:extLst>
          </p:cNvPr>
          <p:cNvSpPr txBox="1"/>
          <p:nvPr/>
        </p:nvSpPr>
        <p:spPr>
          <a:xfrm>
            <a:off x="115591" y="6257507"/>
            <a:ext cx="96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Veuillez ajouter la photo du véhicule dans le cadre avec la vue correspondante (voir exemple)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89BA1A-5A15-7036-B134-F0749E6214DD}"/>
              </a:ext>
            </a:extLst>
          </p:cNvPr>
          <p:cNvSpPr/>
          <p:nvPr/>
        </p:nvSpPr>
        <p:spPr>
          <a:xfrm>
            <a:off x="5101173" y="1695214"/>
            <a:ext cx="4356000" cy="4328251"/>
          </a:xfrm>
          <a:prstGeom prst="rect">
            <a:avLst/>
          </a:prstGeom>
          <a:noFill/>
          <a:ln w="28575">
            <a:solidFill>
              <a:srgbClr val="0C9F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B9C7F5-A863-F2C6-C094-A16A07750F3F}"/>
              </a:ext>
            </a:extLst>
          </p:cNvPr>
          <p:cNvSpPr txBox="1"/>
          <p:nvPr/>
        </p:nvSpPr>
        <p:spPr>
          <a:xfrm>
            <a:off x="665357" y="1728728"/>
            <a:ext cx="34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 côté droit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94B6B5-431D-D7CF-F35C-D342BC4FDC66}"/>
              </a:ext>
            </a:extLst>
          </p:cNvPr>
          <p:cNvSpPr txBox="1"/>
          <p:nvPr/>
        </p:nvSpPr>
        <p:spPr>
          <a:xfrm>
            <a:off x="3675883" y="1665178"/>
            <a:ext cx="1188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(exemple)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4F603-6655-7D33-F7BA-C90B0D9A2B8B}"/>
              </a:ext>
            </a:extLst>
          </p:cNvPr>
          <p:cNvSpPr/>
          <p:nvPr/>
        </p:nvSpPr>
        <p:spPr>
          <a:xfrm>
            <a:off x="594555" y="1695579"/>
            <a:ext cx="4356000" cy="4328251"/>
          </a:xfrm>
          <a:prstGeom prst="rect">
            <a:avLst/>
          </a:prstGeom>
          <a:noFill/>
          <a:ln w="28575">
            <a:solidFill>
              <a:srgbClr val="0C9F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1EBDAB-03B1-731E-C785-029811B584CE}"/>
              </a:ext>
            </a:extLst>
          </p:cNvPr>
          <p:cNvSpPr txBox="1"/>
          <p:nvPr/>
        </p:nvSpPr>
        <p:spPr>
          <a:xfrm>
            <a:off x="8420152" y="1695214"/>
            <a:ext cx="103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(exemple) </a:t>
            </a:r>
          </a:p>
        </p:txBody>
      </p:sp>
      <p:pic>
        <p:nvPicPr>
          <p:cNvPr id="18" name="Image 17" descr="Une image contenant transport, véhicule, Véhicule terrestre, roue&#10;&#10;Description générée automatiquement">
            <a:extLst>
              <a:ext uri="{FF2B5EF4-FFF2-40B4-BE49-F238E27FC236}">
                <a16:creationId xmlns:a16="http://schemas.microsoft.com/office/drawing/2014/main" id="{8BC89E68-2F67-024B-778F-2F9B73414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68" y="1992086"/>
            <a:ext cx="1260224" cy="70887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C88852D-5882-A74C-A8D8-A384AA3BD3C6}"/>
              </a:ext>
            </a:extLst>
          </p:cNvPr>
          <p:cNvSpPr txBox="1"/>
          <p:nvPr/>
        </p:nvSpPr>
        <p:spPr>
          <a:xfrm>
            <a:off x="5101173" y="1659717"/>
            <a:ext cx="237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 côté gauche</a:t>
            </a:r>
          </a:p>
        </p:txBody>
      </p:sp>
      <p:pic>
        <p:nvPicPr>
          <p:cNvPr id="23" name="Image 22" descr="Une image contenant transport, véhicule, Véhicule terrestre, roue&#10;&#10;Description générée automatiquement">
            <a:extLst>
              <a:ext uri="{FF2B5EF4-FFF2-40B4-BE49-F238E27FC236}">
                <a16:creationId xmlns:a16="http://schemas.microsoft.com/office/drawing/2014/main" id="{6D4CDFF4-A5B3-E7C5-8D27-C8C7C0554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1129" y="2005787"/>
            <a:ext cx="1260224" cy="7088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DCD4D05-9D8C-A8A2-1A19-27AD9E2D9372}"/>
              </a:ext>
            </a:extLst>
          </p:cNvPr>
          <p:cNvSpPr txBox="1"/>
          <p:nvPr/>
        </p:nvSpPr>
        <p:spPr>
          <a:xfrm>
            <a:off x="3248182" y="444529"/>
            <a:ext cx="3409636" cy="461665"/>
          </a:xfrm>
          <a:prstGeom prst="rect">
            <a:avLst/>
          </a:prstGeom>
          <a:solidFill>
            <a:srgbClr val="0C9FC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GB" dirty="0"/>
              <a:t>Photos Retour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8ED455-FB5A-D000-28E0-7181334B53D3}"/>
              </a:ext>
            </a:extLst>
          </p:cNvPr>
          <p:cNvSpPr txBox="1"/>
          <p:nvPr/>
        </p:nvSpPr>
        <p:spPr>
          <a:xfrm>
            <a:off x="3695779" y="1035720"/>
            <a:ext cx="251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Date : </a:t>
            </a:r>
          </a:p>
        </p:txBody>
      </p:sp>
    </p:spTree>
    <p:extLst>
      <p:ext uri="{BB962C8B-B14F-4D97-AF65-F5344CB8AC3E}">
        <p14:creationId xmlns:p14="http://schemas.microsoft.com/office/powerpoint/2010/main" val="87774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B7193443-3A65-200A-DA54-5F6BAB99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7" y="154984"/>
            <a:ext cx="2584343" cy="12921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A27029-8DC9-7057-6DDA-E33CF0FFAA92}"/>
              </a:ext>
            </a:extLst>
          </p:cNvPr>
          <p:cNvSpPr txBox="1"/>
          <p:nvPr/>
        </p:nvSpPr>
        <p:spPr>
          <a:xfrm>
            <a:off x="115591" y="6257507"/>
            <a:ext cx="96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Veuillez ajouter la photo du véhicule dans le cadre avec la vue correspondante (voir exemple)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89BA1A-5A15-7036-B134-F0749E6214DD}"/>
              </a:ext>
            </a:extLst>
          </p:cNvPr>
          <p:cNvSpPr/>
          <p:nvPr/>
        </p:nvSpPr>
        <p:spPr>
          <a:xfrm>
            <a:off x="5101173" y="1695214"/>
            <a:ext cx="4356000" cy="4328251"/>
          </a:xfrm>
          <a:prstGeom prst="rect">
            <a:avLst/>
          </a:prstGeom>
          <a:noFill/>
          <a:ln w="28575">
            <a:solidFill>
              <a:srgbClr val="0C9F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B9C7F5-A863-F2C6-C094-A16A07750F3F}"/>
              </a:ext>
            </a:extLst>
          </p:cNvPr>
          <p:cNvSpPr txBox="1"/>
          <p:nvPr/>
        </p:nvSpPr>
        <p:spPr>
          <a:xfrm>
            <a:off x="570702" y="1713572"/>
            <a:ext cx="352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Biais côté conducteur avec rétro :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94B6B5-431D-D7CF-F35C-D342BC4FDC66}"/>
              </a:ext>
            </a:extLst>
          </p:cNvPr>
          <p:cNvSpPr txBox="1"/>
          <p:nvPr/>
        </p:nvSpPr>
        <p:spPr>
          <a:xfrm>
            <a:off x="3823507" y="1727759"/>
            <a:ext cx="1188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(exemple)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4F603-6655-7D33-F7BA-C90B0D9A2B8B}"/>
              </a:ext>
            </a:extLst>
          </p:cNvPr>
          <p:cNvSpPr/>
          <p:nvPr/>
        </p:nvSpPr>
        <p:spPr>
          <a:xfrm>
            <a:off x="594555" y="1695579"/>
            <a:ext cx="4356000" cy="4328251"/>
          </a:xfrm>
          <a:prstGeom prst="rect">
            <a:avLst/>
          </a:prstGeom>
          <a:noFill/>
          <a:ln w="28575">
            <a:solidFill>
              <a:srgbClr val="0C9F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1EBDAB-03B1-731E-C785-029811B584CE}"/>
              </a:ext>
            </a:extLst>
          </p:cNvPr>
          <p:cNvSpPr txBox="1"/>
          <p:nvPr/>
        </p:nvSpPr>
        <p:spPr>
          <a:xfrm>
            <a:off x="8395963" y="1744349"/>
            <a:ext cx="103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(exemple) </a:t>
            </a:r>
          </a:p>
        </p:txBody>
      </p:sp>
      <p:pic>
        <p:nvPicPr>
          <p:cNvPr id="3" name="Image 2" descr="Une image contenant véhicule, plein air, Véhicule terrestre, transport&#10;&#10;Description générée automatiquement">
            <a:extLst>
              <a:ext uri="{FF2B5EF4-FFF2-40B4-BE49-F238E27FC236}">
                <a16:creationId xmlns:a16="http://schemas.microsoft.com/office/drawing/2014/main" id="{B94D9334-937A-C43C-CEE8-7812C262D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13" y="2015259"/>
            <a:ext cx="924098" cy="1232131"/>
          </a:xfrm>
          <a:prstGeom prst="rect">
            <a:avLst/>
          </a:prstGeom>
        </p:spPr>
      </p:pic>
      <p:pic>
        <p:nvPicPr>
          <p:cNvPr id="4" name="Image 3" descr="Une image contenant véhicule, transport, Véhicule terrestre, plein air&#10;&#10;Description générée automatiquement">
            <a:extLst>
              <a:ext uri="{FF2B5EF4-FFF2-40B4-BE49-F238E27FC236}">
                <a16:creationId xmlns:a16="http://schemas.microsoft.com/office/drawing/2014/main" id="{E4BEA9E1-5AD5-F5BE-B2D4-EF7A143DA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46" y="2015259"/>
            <a:ext cx="905957" cy="12079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714A82-A02E-BEA2-60D9-D35D3E1D2188}"/>
              </a:ext>
            </a:extLst>
          </p:cNvPr>
          <p:cNvSpPr txBox="1"/>
          <p:nvPr/>
        </p:nvSpPr>
        <p:spPr>
          <a:xfrm>
            <a:off x="5068173" y="1696982"/>
            <a:ext cx="34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Biais côté passager avec rétro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CDF2FD-FEF0-D82C-2159-A747433031FC}"/>
              </a:ext>
            </a:extLst>
          </p:cNvPr>
          <p:cNvSpPr txBox="1"/>
          <p:nvPr/>
        </p:nvSpPr>
        <p:spPr>
          <a:xfrm>
            <a:off x="3248182" y="444529"/>
            <a:ext cx="3409636" cy="461665"/>
          </a:xfrm>
          <a:prstGeom prst="rect">
            <a:avLst/>
          </a:prstGeom>
          <a:solidFill>
            <a:srgbClr val="0C9FC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GB" dirty="0"/>
              <a:t>Photos Retour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D8BE9E-0136-7E79-62A2-2909011AAB2F}"/>
              </a:ext>
            </a:extLst>
          </p:cNvPr>
          <p:cNvSpPr txBox="1"/>
          <p:nvPr/>
        </p:nvSpPr>
        <p:spPr>
          <a:xfrm>
            <a:off x="3695779" y="1035720"/>
            <a:ext cx="251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Date : </a:t>
            </a:r>
          </a:p>
        </p:txBody>
      </p:sp>
    </p:spTree>
    <p:extLst>
      <p:ext uri="{BB962C8B-B14F-4D97-AF65-F5344CB8AC3E}">
        <p14:creationId xmlns:p14="http://schemas.microsoft.com/office/powerpoint/2010/main" val="311361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B7193443-3A65-200A-DA54-5F6BAB99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7" y="154984"/>
            <a:ext cx="2584343" cy="12921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A27029-8DC9-7057-6DDA-E33CF0FFAA92}"/>
              </a:ext>
            </a:extLst>
          </p:cNvPr>
          <p:cNvSpPr txBox="1"/>
          <p:nvPr/>
        </p:nvSpPr>
        <p:spPr>
          <a:xfrm>
            <a:off x="115591" y="6257507"/>
            <a:ext cx="96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Veuillez ajouter la photo du véhicule dans le cadre avec la vue correspondante (voir exemple)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B9C7F5-A863-F2C6-C094-A16A07750F3F}"/>
              </a:ext>
            </a:extLst>
          </p:cNvPr>
          <p:cNvSpPr txBox="1"/>
          <p:nvPr/>
        </p:nvSpPr>
        <p:spPr>
          <a:xfrm>
            <a:off x="594555" y="1713572"/>
            <a:ext cx="34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Intérieur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94B6B5-431D-D7CF-F35C-D342BC4FDC66}"/>
              </a:ext>
            </a:extLst>
          </p:cNvPr>
          <p:cNvSpPr txBox="1"/>
          <p:nvPr/>
        </p:nvSpPr>
        <p:spPr>
          <a:xfrm>
            <a:off x="8359361" y="1684956"/>
            <a:ext cx="1188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(exemple)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4F603-6655-7D33-F7BA-C90B0D9A2B8B}"/>
              </a:ext>
            </a:extLst>
          </p:cNvPr>
          <p:cNvSpPr/>
          <p:nvPr/>
        </p:nvSpPr>
        <p:spPr>
          <a:xfrm>
            <a:off x="594554" y="1695579"/>
            <a:ext cx="9026523" cy="4328251"/>
          </a:xfrm>
          <a:prstGeom prst="rect">
            <a:avLst/>
          </a:prstGeom>
          <a:noFill/>
          <a:ln w="28575">
            <a:solidFill>
              <a:srgbClr val="0C9F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 descr="Une image contenant Housse pour siège de voiture, siège de voiture, voiture, Ceinture de sécurité&#10;&#10;Description générée automatiquement">
            <a:extLst>
              <a:ext uri="{FF2B5EF4-FFF2-40B4-BE49-F238E27FC236}">
                <a16:creationId xmlns:a16="http://schemas.microsoft.com/office/drawing/2014/main" id="{A23683AA-3704-9706-16CF-BA4DCB894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01" y="1982110"/>
            <a:ext cx="934352" cy="124580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7CBF73C-94AF-BDA2-C6FB-304E354706AC}"/>
              </a:ext>
            </a:extLst>
          </p:cNvPr>
          <p:cNvSpPr txBox="1"/>
          <p:nvPr/>
        </p:nvSpPr>
        <p:spPr>
          <a:xfrm>
            <a:off x="3248182" y="444529"/>
            <a:ext cx="3409636" cy="461665"/>
          </a:xfrm>
          <a:prstGeom prst="rect">
            <a:avLst/>
          </a:prstGeom>
          <a:solidFill>
            <a:srgbClr val="0C9FC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GB" dirty="0"/>
              <a:t>Photos Retour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AEF720F-3B30-F10C-6146-FCD6E246FB52}"/>
              </a:ext>
            </a:extLst>
          </p:cNvPr>
          <p:cNvSpPr txBox="1"/>
          <p:nvPr/>
        </p:nvSpPr>
        <p:spPr>
          <a:xfrm>
            <a:off x="3695779" y="1035720"/>
            <a:ext cx="251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Date : </a:t>
            </a:r>
          </a:p>
        </p:txBody>
      </p:sp>
    </p:spTree>
    <p:extLst>
      <p:ext uri="{BB962C8B-B14F-4D97-AF65-F5344CB8AC3E}">
        <p14:creationId xmlns:p14="http://schemas.microsoft.com/office/powerpoint/2010/main" val="29328185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333</Words>
  <Application>Microsoft Office PowerPoint</Application>
  <PresentationFormat>Format A4 (210 x 297 mm)</PresentationFormat>
  <Paragraphs>83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Lato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STELLANTIS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CARINE MOYSAN</dc:creator>
  <cp:lastModifiedBy>CATHERINE LEBON (EXTERNAL)</cp:lastModifiedBy>
  <cp:revision>6</cp:revision>
  <dcterms:created xsi:type="dcterms:W3CDTF">2025-04-14T07:06:48Z</dcterms:created>
  <dcterms:modified xsi:type="dcterms:W3CDTF">2025-10-03T07:21:22Z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5ca717-11da-4935-b601-f527b9741f2e_Enabled">
    <vt:lpwstr>true</vt:lpwstr>
  </property>
  <property fmtid="{D5CDD505-2E9C-101B-9397-08002B2CF9AE}" pid="3" name="MSIP_Label_725ca717-11da-4935-b601-f527b9741f2e_SetDate">
    <vt:lpwstr>2025-04-14T12:01:14Z</vt:lpwstr>
  </property>
  <property fmtid="{D5CDD505-2E9C-101B-9397-08002B2CF9AE}" pid="4" name="MSIP_Label_725ca717-11da-4935-b601-f527b9741f2e_Method">
    <vt:lpwstr>Standard</vt:lpwstr>
  </property>
  <property fmtid="{D5CDD505-2E9C-101B-9397-08002B2CF9AE}" pid="5" name="MSIP_Label_725ca717-11da-4935-b601-f527b9741f2e_Name">
    <vt:lpwstr>C2 - Internal</vt:lpwstr>
  </property>
  <property fmtid="{D5CDD505-2E9C-101B-9397-08002B2CF9AE}" pid="6" name="MSIP_Label_725ca717-11da-4935-b601-f527b9741f2e_SiteId">
    <vt:lpwstr>d852d5cd-724c-4128-8812-ffa5db3f8507</vt:lpwstr>
  </property>
  <property fmtid="{D5CDD505-2E9C-101B-9397-08002B2CF9AE}" pid="7" name="MSIP_Label_725ca717-11da-4935-b601-f527b9741f2e_ActionId">
    <vt:lpwstr>e2dfe675-0591-4a25-b72d-5759ec24a29b</vt:lpwstr>
  </property>
  <property fmtid="{D5CDD505-2E9C-101B-9397-08002B2CF9AE}" pid="8" name="MSIP_Label_725ca717-11da-4935-b601-f527b9741f2e_ContentBits">
    <vt:lpwstr>0</vt:lpwstr>
  </property>
</Properties>
</file>